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</p:sldMasterIdLst>
  <p:notesMasterIdLst>
    <p:notesMasterId r:id="rId10"/>
  </p:notesMasterIdLst>
  <p:handoutMasterIdLst>
    <p:handoutMasterId r:id="rId11"/>
  </p:handoutMasterIdLst>
  <p:sldIdLst>
    <p:sldId id="263" r:id="rId6"/>
    <p:sldId id="294" r:id="rId7"/>
    <p:sldId id="300" r:id="rId8"/>
    <p:sldId id="306" r:id="rId9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stin Pfliegner" initials="KP" lastIdx="1" clrIdx="0">
    <p:extLst/>
  </p:cmAuthor>
  <p:cmAuthor id="2" name="Kerstin Pfliegner" initials="KP [2]" lastIdx="1" clrIdx="1">
    <p:extLst/>
  </p:cmAuthor>
  <p:cmAuthor id="3" name="Kerstin Pfliegner" initials="KP [3]" lastIdx="1" clrIdx="2">
    <p:extLst/>
  </p:cmAuthor>
  <p:cmAuthor id="4" name="Andras Krolopp" initials="AK" lastIdx="2" clrIdx="3">
    <p:extLst>
      <p:ext uri="{19B8F6BF-5375-455C-9EA6-DF929625EA0E}">
        <p15:presenceInfo xmlns:p15="http://schemas.microsoft.com/office/powerpoint/2012/main" userId="Andras Krolop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FE945"/>
    <a:srgbClr val="34A90F"/>
    <a:srgbClr val="007A00"/>
    <a:srgbClr val="90CFDC"/>
    <a:srgbClr val="33A50F"/>
    <a:srgbClr val="8FD74D"/>
    <a:srgbClr val="002F8E"/>
    <a:srgbClr val="FFF485"/>
    <a:srgbClr val="FF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 autoAdjust="0"/>
    <p:restoredTop sz="82447" autoAdjust="0"/>
  </p:normalViewPr>
  <p:slideViewPr>
    <p:cSldViewPr snapToGrid="0" snapToObjects="1">
      <p:cViewPr varScale="1">
        <p:scale>
          <a:sx n="123" d="100"/>
          <a:sy n="123" d="100"/>
        </p:scale>
        <p:origin x="98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25B9E-3FE4-4F38-BCBE-7D6CA65764C5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24E811-3E5B-4F85-95E7-D546B337D0B3}">
      <dgm:prSet phldrT="[Text]" custT="1"/>
      <dgm:spPr>
        <a:xfrm>
          <a:off x="3585635" y="1047"/>
          <a:ext cx="1091556" cy="1091556"/>
        </a:xfrm>
        <a:prstGeom prst="ellipse">
          <a:avLst/>
        </a:prstGeom>
      </dgm:spPr>
      <dgm:t>
        <a:bodyPr/>
        <a:lstStyle/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>
              <a:latin typeface="Calibri"/>
              <a:ea typeface="+mn-ea"/>
              <a:cs typeface="+mn-cs"/>
            </a:rPr>
            <a:t>Decisions</a:t>
          </a:r>
          <a:br>
            <a:rPr lang="en-US" sz="1200" dirty="0">
              <a:latin typeface="Calibri"/>
              <a:ea typeface="+mn-ea"/>
              <a:cs typeface="+mn-cs"/>
            </a:rPr>
          </a:br>
          <a:r>
            <a:rPr lang="en-US" sz="1200" dirty="0">
              <a:latin typeface="Calibri"/>
              <a:ea typeface="+mn-ea"/>
              <a:cs typeface="+mn-cs"/>
            </a:rPr>
            <a:t>“Council Conclusion”</a:t>
          </a:r>
        </a:p>
      </dgm:t>
    </dgm:pt>
    <dgm:pt modelId="{E8F6930B-9BF5-446A-B984-61D26C47827E}" type="parTrans" cxnId="{D462B91B-E46E-4253-88A9-EF3192ED4B60}">
      <dgm:prSet/>
      <dgm:spPr/>
      <dgm:t>
        <a:bodyPr/>
        <a:lstStyle/>
        <a:p>
          <a:endParaRPr lang="en-US"/>
        </a:p>
      </dgm:t>
    </dgm:pt>
    <dgm:pt modelId="{98A00BC7-460B-4069-A74D-BD414A5CCCC4}" type="sibTrans" cxnId="{D462B91B-E46E-4253-88A9-EF3192ED4B60}">
      <dgm:prSet/>
      <dgm:spPr>
        <a:xfrm>
          <a:off x="2395805" y="507529"/>
          <a:ext cx="3471215" cy="3471215"/>
        </a:xfrm>
        <a:prstGeom prst="blockArc">
          <a:avLst>
            <a:gd name="adj1" fmla="val 16200000"/>
            <a:gd name="adj2" fmla="val 19800000"/>
            <a:gd name="adj3" fmla="val 4528"/>
          </a:avLst>
        </a:prstGeom>
      </dgm:spPr>
      <dgm:t>
        <a:bodyPr/>
        <a:lstStyle/>
        <a:p>
          <a:endParaRPr lang="en-US"/>
        </a:p>
      </dgm:t>
    </dgm:pt>
    <dgm:pt modelId="{CC842536-7A3E-4322-BB13-7F8D282D1A2B}">
      <dgm:prSet phldrT="[Text]" custT="1"/>
      <dgm:spPr>
        <a:xfrm>
          <a:off x="5054684" y="849203"/>
          <a:ext cx="1091556" cy="1091556"/>
        </a:xfrm>
        <a:prstGeom prst="ellipse">
          <a:avLst/>
        </a:prstGeom>
      </dgm:spPr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>
              <a:latin typeface="Calibri"/>
              <a:ea typeface="+mn-ea"/>
              <a:cs typeface="+mn-cs"/>
            </a:rPr>
            <a:t>EU Council</a:t>
          </a:r>
          <a:endParaRPr lang="en-US" sz="1200" dirty="0">
            <a:latin typeface="Calibri"/>
            <a:ea typeface="+mn-ea"/>
            <a:cs typeface="+mn-cs"/>
          </a:endParaRPr>
        </a:p>
      </dgm:t>
    </dgm:pt>
    <dgm:pt modelId="{AEF77051-125A-423A-9788-92592A5BEEFA}" type="parTrans" cxnId="{B82BF185-59D9-4CAF-B895-D131240C0A15}">
      <dgm:prSet/>
      <dgm:spPr/>
      <dgm:t>
        <a:bodyPr/>
        <a:lstStyle/>
        <a:p>
          <a:endParaRPr lang="en-US"/>
        </a:p>
      </dgm:t>
    </dgm:pt>
    <dgm:pt modelId="{FF3211DE-9B23-46C5-903B-2F739E79C49C}" type="sibTrans" cxnId="{B82BF185-59D9-4CAF-B895-D131240C0A15}">
      <dgm:prSet/>
      <dgm:spPr>
        <a:xfrm>
          <a:off x="2395805" y="507529"/>
          <a:ext cx="3471215" cy="3471215"/>
        </a:xfrm>
        <a:prstGeom prst="blockArc">
          <a:avLst>
            <a:gd name="adj1" fmla="val 19800000"/>
            <a:gd name="adj2" fmla="val 1800000"/>
            <a:gd name="adj3" fmla="val 4528"/>
          </a:avLst>
        </a:prstGeom>
      </dgm:spPr>
      <dgm:t>
        <a:bodyPr/>
        <a:lstStyle/>
        <a:p>
          <a:endParaRPr lang="en-US"/>
        </a:p>
      </dgm:t>
    </dgm:pt>
    <dgm:pt modelId="{45A0556A-5C92-4096-A8BD-BA8D71C9756E}">
      <dgm:prSet phldrT="[Text]" custT="1"/>
      <dgm:spPr>
        <a:xfrm>
          <a:off x="5054684" y="2545514"/>
          <a:ext cx="1091556" cy="1091556"/>
        </a:xfrm>
        <a:prstGeom prst="ellipse">
          <a:avLst/>
        </a:prstGeom>
      </dgm:spPr>
      <dgm:t>
        <a:bodyPr/>
        <a:lstStyle/>
        <a:p>
          <a:r>
            <a:rPr lang="de-DE" sz="1300">
              <a:latin typeface="Calibri"/>
              <a:ea typeface="+mn-ea"/>
              <a:cs typeface="+mn-cs"/>
            </a:rPr>
            <a:t>Policies strategies</a:t>
          </a:r>
          <a:endParaRPr lang="en-US" sz="1300" dirty="0">
            <a:latin typeface="Calibri"/>
            <a:ea typeface="+mn-ea"/>
            <a:cs typeface="+mn-cs"/>
          </a:endParaRPr>
        </a:p>
      </dgm:t>
    </dgm:pt>
    <dgm:pt modelId="{ADF34F6F-A94C-4238-AB1A-77D3F4C1FB3A}" type="parTrans" cxnId="{84737C2C-32BE-49FC-BE2A-7B11B254AD00}">
      <dgm:prSet/>
      <dgm:spPr/>
      <dgm:t>
        <a:bodyPr/>
        <a:lstStyle/>
        <a:p>
          <a:endParaRPr lang="en-US"/>
        </a:p>
      </dgm:t>
    </dgm:pt>
    <dgm:pt modelId="{D3E3A0A1-A2FF-4A6C-88B8-D07407F13368}" type="sibTrans" cxnId="{84737C2C-32BE-49FC-BE2A-7B11B254AD00}">
      <dgm:prSet/>
      <dgm:spPr>
        <a:xfrm>
          <a:off x="2395805" y="507529"/>
          <a:ext cx="3471215" cy="3471215"/>
        </a:xfrm>
        <a:prstGeom prst="blockArc">
          <a:avLst>
            <a:gd name="adj1" fmla="val 1800000"/>
            <a:gd name="adj2" fmla="val 5400000"/>
            <a:gd name="adj3" fmla="val 4528"/>
          </a:avLst>
        </a:prstGeom>
      </dgm:spPr>
      <dgm:t>
        <a:bodyPr/>
        <a:lstStyle/>
        <a:p>
          <a:endParaRPr lang="en-US"/>
        </a:p>
      </dgm:t>
    </dgm:pt>
    <dgm:pt modelId="{CD4210CB-D4DC-4BB2-9145-69BE64815886}">
      <dgm:prSet phldrT="[Text]" custT="1"/>
      <dgm:spPr>
        <a:xfrm>
          <a:off x="3585635" y="3393670"/>
          <a:ext cx="1091556" cy="1091556"/>
        </a:xfrm>
        <a:prstGeom prst="ellipse">
          <a:avLst/>
        </a:prstGeom>
      </dgm:spPr>
      <dgm:t>
        <a:bodyPr/>
        <a:lstStyle/>
        <a:p>
          <a:r>
            <a:rPr lang="de-DE" sz="1200">
              <a:latin typeface="Calibri"/>
              <a:ea typeface="+mn-ea"/>
              <a:cs typeface="+mn-cs"/>
            </a:rPr>
            <a:t>Financial Commitment</a:t>
          </a:r>
          <a:endParaRPr lang="en-US" sz="1200" dirty="0">
            <a:latin typeface="Calibri"/>
            <a:ea typeface="+mn-ea"/>
            <a:cs typeface="+mn-cs"/>
          </a:endParaRPr>
        </a:p>
      </dgm:t>
    </dgm:pt>
    <dgm:pt modelId="{1E4023E3-78F0-4A83-8B0C-8E54E90316E4}" type="parTrans" cxnId="{4F088CDB-EBEA-4BA1-BEDA-572A4A78EB95}">
      <dgm:prSet/>
      <dgm:spPr/>
      <dgm:t>
        <a:bodyPr/>
        <a:lstStyle/>
        <a:p>
          <a:endParaRPr lang="en-US"/>
        </a:p>
      </dgm:t>
    </dgm:pt>
    <dgm:pt modelId="{34D123F3-0D58-4437-908B-791B9997F6E7}" type="sibTrans" cxnId="{4F088CDB-EBEA-4BA1-BEDA-572A4A78EB95}">
      <dgm:prSet/>
      <dgm:spPr>
        <a:xfrm>
          <a:off x="2395805" y="507529"/>
          <a:ext cx="3471215" cy="3471215"/>
        </a:xfrm>
        <a:prstGeom prst="blockArc">
          <a:avLst>
            <a:gd name="adj1" fmla="val 5400000"/>
            <a:gd name="adj2" fmla="val 9000000"/>
            <a:gd name="adj3" fmla="val 4528"/>
          </a:avLst>
        </a:prstGeom>
      </dgm:spPr>
      <dgm:t>
        <a:bodyPr/>
        <a:lstStyle/>
        <a:p>
          <a:endParaRPr lang="en-US"/>
        </a:p>
      </dgm:t>
    </dgm:pt>
    <dgm:pt modelId="{4610DB84-8869-46B0-A9A1-99C1354109ED}">
      <dgm:prSet phldrT="[Text]" custT="1"/>
      <dgm:spPr>
        <a:xfrm>
          <a:off x="2116586" y="2545514"/>
          <a:ext cx="1091556" cy="1091556"/>
        </a:xfrm>
        <a:prstGeom prst="ellipse">
          <a:avLst/>
        </a:prstGeom>
      </dgm:spPr>
      <dgm:t>
        <a:bodyPr/>
        <a:lstStyle/>
        <a:p>
          <a:r>
            <a:rPr lang="de-DE" sz="1200" dirty="0">
              <a:latin typeface="Calibri"/>
              <a:ea typeface="+mn-ea"/>
              <a:cs typeface="+mn-cs"/>
            </a:rPr>
            <a:t>Financial </a:t>
          </a:r>
          <a:r>
            <a:rPr lang="de-DE" sz="1200" dirty="0" err="1">
              <a:latin typeface="Calibri"/>
              <a:ea typeface="+mn-ea"/>
              <a:cs typeface="+mn-cs"/>
            </a:rPr>
            <a:t>flows</a:t>
          </a:r>
          <a:r>
            <a:rPr lang="de-DE" sz="1200" dirty="0">
              <a:latin typeface="Calibri"/>
              <a:ea typeface="+mn-ea"/>
              <a:cs typeface="+mn-cs"/>
            </a:rPr>
            <a:t> (</a:t>
          </a:r>
          <a:r>
            <a:rPr lang="de-DE" sz="1200" dirty="0" err="1">
              <a:latin typeface="Calibri"/>
              <a:ea typeface="+mn-ea"/>
              <a:cs typeface="+mn-cs"/>
            </a:rPr>
            <a:t>projects</a:t>
          </a:r>
          <a:r>
            <a:rPr lang="de-DE" sz="1200" dirty="0">
              <a:latin typeface="Calibri"/>
              <a:ea typeface="+mn-ea"/>
              <a:cs typeface="+mn-cs"/>
            </a:rPr>
            <a:t>)</a:t>
          </a:r>
          <a:endParaRPr lang="en-US" sz="1200" dirty="0">
            <a:latin typeface="Calibri"/>
            <a:ea typeface="+mn-ea"/>
            <a:cs typeface="+mn-cs"/>
          </a:endParaRPr>
        </a:p>
      </dgm:t>
    </dgm:pt>
    <dgm:pt modelId="{D2CE77B6-0F63-42B2-963D-71755B0C3001}" type="parTrans" cxnId="{201C7F06-8817-418B-A4C6-498EC977B02A}">
      <dgm:prSet/>
      <dgm:spPr/>
      <dgm:t>
        <a:bodyPr/>
        <a:lstStyle/>
        <a:p>
          <a:endParaRPr lang="en-US"/>
        </a:p>
      </dgm:t>
    </dgm:pt>
    <dgm:pt modelId="{0639F536-4EE3-4CDC-A8B8-4E94F10F59E9}" type="sibTrans" cxnId="{201C7F06-8817-418B-A4C6-498EC977B02A}">
      <dgm:prSet/>
      <dgm:spPr>
        <a:xfrm>
          <a:off x="2395805" y="507529"/>
          <a:ext cx="3471215" cy="3471215"/>
        </a:xfrm>
        <a:prstGeom prst="blockArc">
          <a:avLst>
            <a:gd name="adj1" fmla="val 9000000"/>
            <a:gd name="adj2" fmla="val 12600000"/>
            <a:gd name="adj3" fmla="val 4528"/>
          </a:avLst>
        </a:prstGeom>
      </dgm:spPr>
      <dgm:t>
        <a:bodyPr/>
        <a:lstStyle/>
        <a:p>
          <a:endParaRPr lang="en-US"/>
        </a:p>
      </dgm:t>
    </dgm:pt>
    <dgm:pt modelId="{01EAD071-D9A0-4B58-A98B-4096B5C77CE4}">
      <dgm:prSet phldrT="[Text]" custT="1"/>
      <dgm:spPr>
        <a:xfrm>
          <a:off x="2116586" y="849203"/>
          <a:ext cx="1091556" cy="1091556"/>
        </a:xfrm>
        <a:prstGeom prst="ellipse">
          <a:avLst/>
        </a:prstGeom>
      </dgm:spPr>
      <dgm:t>
        <a:bodyPr/>
        <a:lstStyle/>
        <a:p>
          <a:r>
            <a:rPr lang="de-DE" sz="1200">
              <a:latin typeface="Calibri"/>
              <a:ea typeface="+mn-ea"/>
              <a:cs typeface="+mn-cs"/>
            </a:rPr>
            <a:t>EU Council</a:t>
          </a:r>
          <a:endParaRPr lang="en-US" sz="1200" dirty="0">
            <a:latin typeface="Calibri"/>
            <a:ea typeface="+mn-ea"/>
            <a:cs typeface="+mn-cs"/>
          </a:endParaRPr>
        </a:p>
      </dgm:t>
    </dgm:pt>
    <dgm:pt modelId="{8E5B30D2-6D5D-498E-B924-B09F4735B8DB}" type="parTrans" cxnId="{12B14037-9A75-477E-9D95-4F304AC49702}">
      <dgm:prSet/>
      <dgm:spPr/>
      <dgm:t>
        <a:bodyPr/>
        <a:lstStyle/>
        <a:p>
          <a:endParaRPr lang="en-US"/>
        </a:p>
      </dgm:t>
    </dgm:pt>
    <dgm:pt modelId="{FF1A5B23-9055-4521-A8AA-A9E287006D99}" type="sibTrans" cxnId="{12B14037-9A75-477E-9D95-4F304AC49702}">
      <dgm:prSet/>
      <dgm:spPr>
        <a:xfrm>
          <a:off x="2395805" y="507529"/>
          <a:ext cx="3471215" cy="3471215"/>
        </a:xfrm>
        <a:prstGeom prst="blockArc">
          <a:avLst>
            <a:gd name="adj1" fmla="val 12600000"/>
            <a:gd name="adj2" fmla="val 16200000"/>
            <a:gd name="adj3" fmla="val 4528"/>
          </a:avLst>
        </a:prstGeom>
      </dgm:spPr>
      <dgm:t>
        <a:bodyPr/>
        <a:lstStyle/>
        <a:p>
          <a:endParaRPr lang="en-US"/>
        </a:p>
      </dgm:t>
    </dgm:pt>
    <dgm:pt modelId="{7E063392-E4A0-49DE-B391-544D93935615}">
      <dgm:prSet phldrT="[Text]"/>
      <dgm:spPr/>
      <dgm:t>
        <a:bodyPr/>
        <a:lstStyle/>
        <a:p>
          <a:endParaRPr lang="en-US" dirty="0"/>
        </a:p>
      </dgm:t>
    </dgm:pt>
    <dgm:pt modelId="{F6935C6C-A9E4-4FAE-9985-0CE375C15F3E}" type="parTrans" cxnId="{62C880A1-05F4-4856-ADAD-B9609190C650}">
      <dgm:prSet/>
      <dgm:spPr/>
      <dgm:t>
        <a:bodyPr/>
        <a:lstStyle/>
        <a:p>
          <a:endParaRPr lang="en-US"/>
        </a:p>
      </dgm:t>
    </dgm:pt>
    <dgm:pt modelId="{46295EA2-32FF-4FC9-8ED5-89EAEC0759A7}" type="sibTrans" cxnId="{62C880A1-05F4-4856-ADAD-B9609190C650}">
      <dgm:prSet/>
      <dgm:spPr/>
      <dgm:t>
        <a:bodyPr/>
        <a:lstStyle/>
        <a:p>
          <a:endParaRPr lang="en-US"/>
        </a:p>
      </dgm:t>
    </dgm:pt>
    <dgm:pt modelId="{D0A5E4F8-B295-4133-AFC7-230E97E9E17D}">
      <dgm:prSet phldrT="[Text]"/>
      <dgm:spPr>
        <a:xfrm>
          <a:off x="3351730" y="1463454"/>
          <a:ext cx="1559366" cy="1559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558843-B5CB-4C99-8CB1-3965277D9B5B}" type="sibTrans" cxnId="{971C42A0-13DA-4856-9D1E-7F6F6CC8FB11}">
      <dgm:prSet/>
      <dgm:spPr/>
      <dgm:t>
        <a:bodyPr/>
        <a:lstStyle/>
        <a:p>
          <a:endParaRPr lang="en-US"/>
        </a:p>
      </dgm:t>
    </dgm:pt>
    <dgm:pt modelId="{03A8894F-759A-4E52-BFFE-5AC23190F7E0}" type="parTrans" cxnId="{971C42A0-13DA-4856-9D1E-7F6F6CC8FB11}">
      <dgm:prSet/>
      <dgm:spPr/>
      <dgm:t>
        <a:bodyPr/>
        <a:lstStyle/>
        <a:p>
          <a:endParaRPr lang="en-US"/>
        </a:p>
      </dgm:t>
    </dgm:pt>
    <dgm:pt modelId="{6C1E6C85-290B-46A0-B426-FCC5BBC4166D}" type="pres">
      <dgm:prSet presAssocID="{15025B9E-3FE4-4F38-BCBE-7D6CA65764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16CF37-D8D2-4742-A968-26B4A323D0B2}" type="pres">
      <dgm:prSet presAssocID="{D0A5E4F8-B295-4133-AFC7-230E97E9E17D}" presName="centerShape" presStyleLbl="node0" presStyleIdx="0" presStyleCnt="1" custScaleX="74208" custScaleY="73910"/>
      <dgm:spPr/>
    </dgm:pt>
    <dgm:pt modelId="{917501A5-389F-4A43-AB9E-DD4474F7CF01}" type="pres">
      <dgm:prSet presAssocID="{4724E811-3E5B-4F85-95E7-D546B337D0B3}" presName="node" presStyleLbl="node1" presStyleIdx="0" presStyleCnt="6">
        <dgm:presLayoutVars>
          <dgm:bulletEnabled val="1"/>
        </dgm:presLayoutVars>
      </dgm:prSet>
      <dgm:spPr/>
    </dgm:pt>
    <dgm:pt modelId="{0CF7B747-9D15-4F6C-8968-AE6862D0FA5D}" type="pres">
      <dgm:prSet presAssocID="{4724E811-3E5B-4F85-95E7-D546B337D0B3}" presName="dummy" presStyleCnt="0"/>
      <dgm:spPr/>
    </dgm:pt>
    <dgm:pt modelId="{79EDA67A-FB47-4E96-8931-479F53388A19}" type="pres">
      <dgm:prSet presAssocID="{98A00BC7-460B-4069-A74D-BD414A5CCCC4}" presName="sibTrans" presStyleLbl="sibTrans2D1" presStyleIdx="0" presStyleCnt="6"/>
      <dgm:spPr/>
    </dgm:pt>
    <dgm:pt modelId="{58D08080-C0E5-4604-A13A-9046B4FED2BB}" type="pres">
      <dgm:prSet presAssocID="{CC842536-7A3E-4322-BB13-7F8D282D1A2B}" presName="node" presStyleLbl="node1" presStyleIdx="1" presStyleCnt="6">
        <dgm:presLayoutVars>
          <dgm:bulletEnabled val="1"/>
        </dgm:presLayoutVars>
      </dgm:prSet>
      <dgm:spPr/>
    </dgm:pt>
    <dgm:pt modelId="{71E76B5D-E967-4B08-9FDA-B5779F6B3D20}" type="pres">
      <dgm:prSet presAssocID="{CC842536-7A3E-4322-BB13-7F8D282D1A2B}" presName="dummy" presStyleCnt="0"/>
      <dgm:spPr/>
    </dgm:pt>
    <dgm:pt modelId="{685CCA2E-3E15-41AC-BDCC-5839D6D03000}" type="pres">
      <dgm:prSet presAssocID="{FF3211DE-9B23-46C5-903B-2F739E79C49C}" presName="sibTrans" presStyleLbl="sibTrans2D1" presStyleIdx="1" presStyleCnt="6"/>
      <dgm:spPr/>
    </dgm:pt>
    <dgm:pt modelId="{BA920FCD-98CA-4DFB-B5D2-D4A77C1811FE}" type="pres">
      <dgm:prSet presAssocID="{45A0556A-5C92-4096-A8BD-BA8D71C9756E}" presName="node" presStyleLbl="node1" presStyleIdx="2" presStyleCnt="6">
        <dgm:presLayoutVars>
          <dgm:bulletEnabled val="1"/>
        </dgm:presLayoutVars>
      </dgm:prSet>
      <dgm:spPr/>
    </dgm:pt>
    <dgm:pt modelId="{75EC17B6-6607-47CD-8B02-B376DA408D03}" type="pres">
      <dgm:prSet presAssocID="{45A0556A-5C92-4096-A8BD-BA8D71C9756E}" presName="dummy" presStyleCnt="0"/>
      <dgm:spPr/>
    </dgm:pt>
    <dgm:pt modelId="{7C7E2B18-A0C4-4AA8-89E2-07AEE7632435}" type="pres">
      <dgm:prSet presAssocID="{D3E3A0A1-A2FF-4A6C-88B8-D07407F13368}" presName="sibTrans" presStyleLbl="sibTrans2D1" presStyleIdx="2" presStyleCnt="6"/>
      <dgm:spPr/>
    </dgm:pt>
    <dgm:pt modelId="{51427109-CB7C-494D-B2F3-AE2F5E8E2687}" type="pres">
      <dgm:prSet presAssocID="{CD4210CB-D4DC-4BB2-9145-69BE64815886}" presName="node" presStyleLbl="node1" presStyleIdx="3" presStyleCnt="6" custScaleX="111248">
        <dgm:presLayoutVars>
          <dgm:bulletEnabled val="1"/>
        </dgm:presLayoutVars>
      </dgm:prSet>
      <dgm:spPr/>
    </dgm:pt>
    <dgm:pt modelId="{77B4CA6A-EB26-4D3C-882D-2EFE785BBA9E}" type="pres">
      <dgm:prSet presAssocID="{CD4210CB-D4DC-4BB2-9145-69BE64815886}" presName="dummy" presStyleCnt="0"/>
      <dgm:spPr/>
    </dgm:pt>
    <dgm:pt modelId="{439B41A4-DE83-42CD-B6ED-88EE5DA7C9EE}" type="pres">
      <dgm:prSet presAssocID="{34D123F3-0D58-4437-908B-791B9997F6E7}" presName="sibTrans" presStyleLbl="sibTrans2D1" presStyleIdx="3" presStyleCnt="6"/>
      <dgm:spPr/>
    </dgm:pt>
    <dgm:pt modelId="{359E6ABF-8501-4E49-B1D4-9CB9E7F86044}" type="pres">
      <dgm:prSet presAssocID="{4610DB84-8869-46B0-A9A1-99C1354109ED}" presName="node" presStyleLbl="node1" presStyleIdx="4" presStyleCnt="6">
        <dgm:presLayoutVars>
          <dgm:bulletEnabled val="1"/>
        </dgm:presLayoutVars>
      </dgm:prSet>
      <dgm:spPr/>
    </dgm:pt>
    <dgm:pt modelId="{8D197F10-ECF8-4C3C-B515-1B6161C97207}" type="pres">
      <dgm:prSet presAssocID="{4610DB84-8869-46B0-A9A1-99C1354109ED}" presName="dummy" presStyleCnt="0"/>
      <dgm:spPr/>
    </dgm:pt>
    <dgm:pt modelId="{D7107E75-674E-498E-99BE-C672B5DFAF5A}" type="pres">
      <dgm:prSet presAssocID="{0639F536-4EE3-4CDC-A8B8-4E94F10F59E9}" presName="sibTrans" presStyleLbl="sibTrans2D1" presStyleIdx="4" presStyleCnt="6"/>
      <dgm:spPr/>
    </dgm:pt>
    <dgm:pt modelId="{6E419010-C25E-4A19-8C47-7D5E96E5F087}" type="pres">
      <dgm:prSet presAssocID="{01EAD071-D9A0-4B58-A98B-4096B5C77CE4}" presName="node" presStyleLbl="node1" presStyleIdx="5" presStyleCnt="6">
        <dgm:presLayoutVars>
          <dgm:bulletEnabled val="1"/>
        </dgm:presLayoutVars>
      </dgm:prSet>
      <dgm:spPr/>
    </dgm:pt>
    <dgm:pt modelId="{53FAD479-39B1-4611-9603-4C1424913FD6}" type="pres">
      <dgm:prSet presAssocID="{01EAD071-D9A0-4B58-A98B-4096B5C77CE4}" presName="dummy" presStyleCnt="0"/>
      <dgm:spPr/>
    </dgm:pt>
    <dgm:pt modelId="{0246E5AD-DCD7-4503-AB33-933B4D5F2C97}" type="pres">
      <dgm:prSet presAssocID="{FF1A5B23-9055-4521-A8AA-A9E287006D99}" presName="sibTrans" presStyleLbl="sibTrans2D1" presStyleIdx="5" presStyleCnt="6"/>
      <dgm:spPr/>
    </dgm:pt>
  </dgm:ptLst>
  <dgm:cxnLst>
    <dgm:cxn modelId="{55EA2705-A981-4054-B2D4-75AE49B68351}" type="presOf" srcId="{0639F536-4EE3-4CDC-A8B8-4E94F10F59E9}" destId="{D7107E75-674E-498E-99BE-C672B5DFAF5A}" srcOrd="0" destOrd="0" presId="urn:microsoft.com/office/officeart/2005/8/layout/radial6"/>
    <dgm:cxn modelId="{201C7F06-8817-418B-A4C6-498EC977B02A}" srcId="{D0A5E4F8-B295-4133-AFC7-230E97E9E17D}" destId="{4610DB84-8869-46B0-A9A1-99C1354109ED}" srcOrd="4" destOrd="0" parTransId="{D2CE77B6-0F63-42B2-963D-71755B0C3001}" sibTransId="{0639F536-4EE3-4CDC-A8B8-4E94F10F59E9}"/>
    <dgm:cxn modelId="{4974B614-3F52-4B43-A17D-ACFDDF0D176B}" type="presOf" srcId="{4610DB84-8869-46B0-A9A1-99C1354109ED}" destId="{359E6ABF-8501-4E49-B1D4-9CB9E7F86044}" srcOrd="0" destOrd="0" presId="urn:microsoft.com/office/officeart/2005/8/layout/radial6"/>
    <dgm:cxn modelId="{D462B91B-E46E-4253-88A9-EF3192ED4B60}" srcId="{D0A5E4F8-B295-4133-AFC7-230E97E9E17D}" destId="{4724E811-3E5B-4F85-95E7-D546B337D0B3}" srcOrd="0" destOrd="0" parTransId="{E8F6930B-9BF5-446A-B984-61D26C47827E}" sibTransId="{98A00BC7-460B-4069-A74D-BD414A5CCCC4}"/>
    <dgm:cxn modelId="{84737C2C-32BE-49FC-BE2A-7B11B254AD00}" srcId="{D0A5E4F8-B295-4133-AFC7-230E97E9E17D}" destId="{45A0556A-5C92-4096-A8BD-BA8D71C9756E}" srcOrd="2" destOrd="0" parTransId="{ADF34F6F-A94C-4238-AB1A-77D3F4C1FB3A}" sibTransId="{D3E3A0A1-A2FF-4A6C-88B8-D07407F13368}"/>
    <dgm:cxn modelId="{D5F2F92C-EFEE-4BE0-9990-FF2F630B2873}" type="presOf" srcId="{01EAD071-D9A0-4B58-A98B-4096B5C77CE4}" destId="{6E419010-C25E-4A19-8C47-7D5E96E5F087}" srcOrd="0" destOrd="0" presId="urn:microsoft.com/office/officeart/2005/8/layout/radial6"/>
    <dgm:cxn modelId="{12B14037-9A75-477E-9D95-4F304AC49702}" srcId="{D0A5E4F8-B295-4133-AFC7-230E97E9E17D}" destId="{01EAD071-D9A0-4B58-A98B-4096B5C77CE4}" srcOrd="5" destOrd="0" parTransId="{8E5B30D2-6D5D-498E-B924-B09F4735B8DB}" sibTransId="{FF1A5B23-9055-4521-A8AA-A9E287006D99}"/>
    <dgm:cxn modelId="{8D0A8855-E413-43C4-B1F0-F7EE93B0BDA7}" type="presOf" srcId="{15025B9E-3FE4-4F38-BCBE-7D6CA65764C5}" destId="{6C1E6C85-290B-46A0-B426-FCC5BBC4166D}" srcOrd="0" destOrd="0" presId="urn:microsoft.com/office/officeart/2005/8/layout/radial6"/>
    <dgm:cxn modelId="{36FB5268-B99A-4F4D-A8DF-2D0A4559EE31}" type="presOf" srcId="{D0A5E4F8-B295-4133-AFC7-230E97E9E17D}" destId="{DF16CF37-D8D2-4742-A968-26B4A323D0B2}" srcOrd="0" destOrd="0" presId="urn:microsoft.com/office/officeart/2005/8/layout/radial6"/>
    <dgm:cxn modelId="{74945277-8950-4DE1-94B6-9385127B3841}" type="presOf" srcId="{98A00BC7-460B-4069-A74D-BD414A5CCCC4}" destId="{79EDA67A-FB47-4E96-8931-479F53388A19}" srcOrd="0" destOrd="0" presId="urn:microsoft.com/office/officeart/2005/8/layout/radial6"/>
    <dgm:cxn modelId="{B82BF185-59D9-4CAF-B895-D131240C0A15}" srcId="{D0A5E4F8-B295-4133-AFC7-230E97E9E17D}" destId="{CC842536-7A3E-4322-BB13-7F8D282D1A2B}" srcOrd="1" destOrd="0" parTransId="{AEF77051-125A-423A-9788-92592A5BEEFA}" sibTransId="{FF3211DE-9B23-46C5-903B-2F739E79C49C}"/>
    <dgm:cxn modelId="{9143D789-5D6D-4A58-9642-4503613122C8}" type="presOf" srcId="{45A0556A-5C92-4096-A8BD-BA8D71C9756E}" destId="{BA920FCD-98CA-4DFB-B5D2-D4A77C1811FE}" srcOrd="0" destOrd="0" presId="urn:microsoft.com/office/officeart/2005/8/layout/radial6"/>
    <dgm:cxn modelId="{D6D4F08F-3BB8-4350-AEFB-2C70244F25A4}" type="presOf" srcId="{FF1A5B23-9055-4521-A8AA-A9E287006D99}" destId="{0246E5AD-DCD7-4503-AB33-933B4D5F2C97}" srcOrd="0" destOrd="0" presId="urn:microsoft.com/office/officeart/2005/8/layout/radial6"/>
    <dgm:cxn modelId="{CB479799-6222-4661-86BA-68F04648795A}" type="presOf" srcId="{D3E3A0A1-A2FF-4A6C-88B8-D07407F13368}" destId="{7C7E2B18-A0C4-4AA8-89E2-07AEE7632435}" srcOrd="0" destOrd="0" presId="urn:microsoft.com/office/officeart/2005/8/layout/radial6"/>
    <dgm:cxn modelId="{971C42A0-13DA-4856-9D1E-7F6F6CC8FB11}" srcId="{15025B9E-3FE4-4F38-BCBE-7D6CA65764C5}" destId="{D0A5E4F8-B295-4133-AFC7-230E97E9E17D}" srcOrd="0" destOrd="0" parTransId="{03A8894F-759A-4E52-BFFE-5AC23190F7E0}" sibTransId="{21558843-B5CB-4C99-8CB1-3965277D9B5B}"/>
    <dgm:cxn modelId="{62C880A1-05F4-4856-ADAD-B9609190C650}" srcId="{15025B9E-3FE4-4F38-BCBE-7D6CA65764C5}" destId="{7E063392-E4A0-49DE-B391-544D93935615}" srcOrd="1" destOrd="0" parTransId="{F6935C6C-A9E4-4FAE-9985-0CE375C15F3E}" sibTransId="{46295EA2-32FF-4FC9-8ED5-89EAEC0759A7}"/>
    <dgm:cxn modelId="{29BB07AC-2308-47ED-807C-DD23F6989995}" type="presOf" srcId="{4724E811-3E5B-4F85-95E7-D546B337D0B3}" destId="{917501A5-389F-4A43-AB9E-DD4474F7CF01}" srcOrd="0" destOrd="0" presId="urn:microsoft.com/office/officeart/2005/8/layout/radial6"/>
    <dgm:cxn modelId="{93D86AB4-ADA9-4C30-8E99-5379491209F3}" type="presOf" srcId="{FF3211DE-9B23-46C5-903B-2F739E79C49C}" destId="{685CCA2E-3E15-41AC-BDCC-5839D6D03000}" srcOrd="0" destOrd="0" presId="urn:microsoft.com/office/officeart/2005/8/layout/radial6"/>
    <dgm:cxn modelId="{A8C9E5BB-CB53-4BF7-85A6-6D7954ACECD5}" type="presOf" srcId="{CC842536-7A3E-4322-BB13-7F8D282D1A2B}" destId="{58D08080-C0E5-4604-A13A-9046B4FED2BB}" srcOrd="0" destOrd="0" presId="urn:microsoft.com/office/officeart/2005/8/layout/radial6"/>
    <dgm:cxn modelId="{CAF3B7D3-3893-4748-800D-3F0B0718E445}" type="presOf" srcId="{CD4210CB-D4DC-4BB2-9145-69BE64815886}" destId="{51427109-CB7C-494D-B2F3-AE2F5E8E2687}" srcOrd="0" destOrd="0" presId="urn:microsoft.com/office/officeart/2005/8/layout/radial6"/>
    <dgm:cxn modelId="{4F088CDB-EBEA-4BA1-BEDA-572A4A78EB95}" srcId="{D0A5E4F8-B295-4133-AFC7-230E97E9E17D}" destId="{CD4210CB-D4DC-4BB2-9145-69BE64815886}" srcOrd="3" destOrd="0" parTransId="{1E4023E3-78F0-4A83-8B0C-8E54E90316E4}" sibTransId="{34D123F3-0D58-4437-908B-791B9997F6E7}"/>
    <dgm:cxn modelId="{167330EE-76DE-4EC6-8E45-293D90BE2A6B}" type="presOf" srcId="{34D123F3-0D58-4437-908B-791B9997F6E7}" destId="{439B41A4-DE83-42CD-B6ED-88EE5DA7C9EE}" srcOrd="0" destOrd="0" presId="urn:microsoft.com/office/officeart/2005/8/layout/radial6"/>
    <dgm:cxn modelId="{C05649BF-E16E-4985-95F6-F10083F3E393}" type="presParOf" srcId="{6C1E6C85-290B-46A0-B426-FCC5BBC4166D}" destId="{DF16CF37-D8D2-4742-A968-26B4A323D0B2}" srcOrd="0" destOrd="0" presId="urn:microsoft.com/office/officeart/2005/8/layout/radial6"/>
    <dgm:cxn modelId="{C2663C26-EABE-4498-9A8B-EB21A869871D}" type="presParOf" srcId="{6C1E6C85-290B-46A0-B426-FCC5BBC4166D}" destId="{917501A5-389F-4A43-AB9E-DD4474F7CF01}" srcOrd="1" destOrd="0" presId="urn:microsoft.com/office/officeart/2005/8/layout/radial6"/>
    <dgm:cxn modelId="{DA5AAAAC-E281-4D61-BBE2-5822B1B927DC}" type="presParOf" srcId="{6C1E6C85-290B-46A0-B426-FCC5BBC4166D}" destId="{0CF7B747-9D15-4F6C-8968-AE6862D0FA5D}" srcOrd="2" destOrd="0" presId="urn:microsoft.com/office/officeart/2005/8/layout/radial6"/>
    <dgm:cxn modelId="{53CB3F94-B2E6-4075-8B67-E413B36C80D8}" type="presParOf" srcId="{6C1E6C85-290B-46A0-B426-FCC5BBC4166D}" destId="{79EDA67A-FB47-4E96-8931-479F53388A19}" srcOrd="3" destOrd="0" presId="urn:microsoft.com/office/officeart/2005/8/layout/radial6"/>
    <dgm:cxn modelId="{DDD373EB-43F1-449B-B56D-B79AF6C43CC1}" type="presParOf" srcId="{6C1E6C85-290B-46A0-B426-FCC5BBC4166D}" destId="{58D08080-C0E5-4604-A13A-9046B4FED2BB}" srcOrd="4" destOrd="0" presId="urn:microsoft.com/office/officeart/2005/8/layout/radial6"/>
    <dgm:cxn modelId="{FFEBD5D6-6456-44B9-BC9F-5BBEC1B89A03}" type="presParOf" srcId="{6C1E6C85-290B-46A0-B426-FCC5BBC4166D}" destId="{71E76B5D-E967-4B08-9FDA-B5779F6B3D20}" srcOrd="5" destOrd="0" presId="urn:microsoft.com/office/officeart/2005/8/layout/radial6"/>
    <dgm:cxn modelId="{083609FA-10C1-4FD7-BF0D-A05B45495C84}" type="presParOf" srcId="{6C1E6C85-290B-46A0-B426-FCC5BBC4166D}" destId="{685CCA2E-3E15-41AC-BDCC-5839D6D03000}" srcOrd="6" destOrd="0" presId="urn:microsoft.com/office/officeart/2005/8/layout/radial6"/>
    <dgm:cxn modelId="{1B9695EF-1BA6-49AE-A3DC-1728CD9F69B5}" type="presParOf" srcId="{6C1E6C85-290B-46A0-B426-FCC5BBC4166D}" destId="{BA920FCD-98CA-4DFB-B5D2-D4A77C1811FE}" srcOrd="7" destOrd="0" presId="urn:microsoft.com/office/officeart/2005/8/layout/radial6"/>
    <dgm:cxn modelId="{5C7B58FB-0069-46A2-B306-3E5BC46A1297}" type="presParOf" srcId="{6C1E6C85-290B-46A0-B426-FCC5BBC4166D}" destId="{75EC17B6-6607-47CD-8B02-B376DA408D03}" srcOrd="8" destOrd="0" presId="urn:microsoft.com/office/officeart/2005/8/layout/radial6"/>
    <dgm:cxn modelId="{34018DFD-82FA-4205-98D6-E740B013C113}" type="presParOf" srcId="{6C1E6C85-290B-46A0-B426-FCC5BBC4166D}" destId="{7C7E2B18-A0C4-4AA8-89E2-07AEE7632435}" srcOrd="9" destOrd="0" presId="urn:microsoft.com/office/officeart/2005/8/layout/radial6"/>
    <dgm:cxn modelId="{88E52809-C20C-4BCB-A35D-D2CB67842AB4}" type="presParOf" srcId="{6C1E6C85-290B-46A0-B426-FCC5BBC4166D}" destId="{51427109-CB7C-494D-B2F3-AE2F5E8E2687}" srcOrd="10" destOrd="0" presId="urn:microsoft.com/office/officeart/2005/8/layout/radial6"/>
    <dgm:cxn modelId="{3D764365-EAC2-417B-96C2-76378455C8F4}" type="presParOf" srcId="{6C1E6C85-290B-46A0-B426-FCC5BBC4166D}" destId="{77B4CA6A-EB26-4D3C-882D-2EFE785BBA9E}" srcOrd="11" destOrd="0" presId="urn:microsoft.com/office/officeart/2005/8/layout/radial6"/>
    <dgm:cxn modelId="{86DE71D1-163F-4780-8721-0F561F45851A}" type="presParOf" srcId="{6C1E6C85-290B-46A0-B426-FCC5BBC4166D}" destId="{439B41A4-DE83-42CD-B6ED-88EE5DA7C9EE}" srcOrd="12" destOrd="0" presId="urn:microsoft.com/office/officeart/2005/8/layout/radial6"/>
    <dgm:cxn modelId="{C9CBA24F-95EB-46F3-92D4-3808AB583E85}" type="presParOf" srcId="{6C1E6C85-290B-46A0-B426-FCC5BBC4166D}" destId="{359E6ABF-8501-4E49-B1D4-9CB9E7F86044}" srcOrd="13" destOrd="0" presId="urn:microsoft.com/office/officeart/2005/8/layout/radial6"/>
    <dgm:cxn modelId="{272EC02D-20B1-470B-A7AC-100770ED14CD}" type="presParOf" srcId="{6C1E6C85-290B-46A0-B426-FCC5BBC4166D}" destId="{8D197F10-ECF8-4C3C-B515-1B6161C97207}" srcOrd="14" destOrd="0" presId="urn:microsoft.com/office/officeart/2005/8/layout/radial6"/>
    <dgm:cxn modelId="{6E36419D-0B2E-45DF-8559-785741B3EA30}" type="presParOf" srcId="{6C1E6C85-290B-46A0-B426-FCC5BBC4166D}" destId="{D7107E75-674E-498E-99BE-C672B5DFAF5A}" srcOrd="15" destOrd="0" presId="urn:microsoft.com/office/officeart/2005/8/layout/radial6"/>
    <dgm:cxn modelId="{E2FB609B-53D7-4C2C-A4A8-2DF9B3E31DA3}" type="presParOf" srcId="{6C1E6C85-290B-46A0-B426-FCC5BBC4166D}" destId="{6E419010-C25E-4A19-8C47-7D5E96E5F087}" srcOrd="16" destOrd="0" presId="urn:microsoft.com/office/officeart/2005/8/layout/radial6"/>
    <dgm:cxn modelId="{C9445433-E0F9-4D24-BDCC-0BC69037F83A}" type="presParOf" srcId="{6C1E6C85-290B-46A0-B426-FCC5BBC4166D}" destId="{53FAD479-39B1-4611-9603-4C1424913FD6}" srcOrd="17" destOrd="0" presId="urn:microsoft.com/office/officeart/2005/8/layout/radial6"/>
    <dgm:cxn modelId="{2FF14B34-59BB-45DA-829F-CF2F8DDE2717}" type="presParOf" srcId="{6C1E6C85-290B-46A0-B426-FCC5BBC4166D}" destId="{0246E5AD-DCD7-4503-AB33-933B4D5F2C9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6E5AD-DCD7-4503-AB33-933B4D5F2C97}">
      <dsp:nvSpPr>
        <dsp:cNvPr id="0" name=""/>
        <dsp:cNvSpPr/>
      </dsp:nvSpPr>
      <dsp:spPr>
        <a:xfrm>
          <a:off x="2395805" y="507529"/>
          <a:ext cx="3471215" cy="3471215"/>
        </a:xfrm>
        <a:prstGeom prst="blockArc">
          <a:avLst>
            <a:gd name="adj1" fmla="val 12600000"/>
            <a:gd name="adj2" fmla="val 162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07E75-674E-498E-99BE-C672B5DFAF5A}">
      <dsp:nvSpPr>
        <dsp:cNvPr id="0" name=""/>
        <dsp:cNvSpPr/>
      </dsp:nvSpPr>
      <dsp:spPr>
        <a:xfrm>
          <a:off x="2395805" y="507529"/>
          <a:ext cx="3471215" cy="3471215"/>
        </a:xfrm>
        <a:prstGeom prst="blockArc">
          <a:avLst>
            <a:gd name="adj1" fmla="val 9000000"/>
            <a:gd name="adj2" fmla="val 126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B41A4-DE83-42CD-B6ED-88EE5DA7C9EE}">
      <dsp:nvSpPr>
        <dsp:cNvPr id="0" name=""/>
        <dsp:cNvSpPr/>
      </dsp:nvSpPr>
      <dsp:spPr>
        <a:xfrm>
          <a:off x="2395805" y="507529"/>
          <a:ext cx="3471215" cy="3471215"/>
        </a:xfrm>
        <a:prstGeom prst="blockArc">
          <a:avLst>
            <a:gd name="adj1" fmla="val 5400000"/>
            <a:gd name="adj2" fmla="val 90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7E2B18-A0C4-4AA8-89E2-07AEE7632435}">
      <dsp:nvSpPr>
        <dsp:cNvPr id="0" name=""/>
        <dsp:cNvSpPr/>
      </dsp:nvSpPr>
      <dsp:spPr>
        <a:xfrm>
          <a:off x="2395805" y="507529"/>
          <a:ext cx="3471215" cy="3471215"/>
        </a:xfrm>
        <a:prstGeom prst="blockArc">
          <a:avLst>
            <a:gd name="adj1" fmla="val 1800000"/>
            <a:gd name="adj2" fmla="val 54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5CCA2E-3E15-41AC-BDCC-5839D6D03000}">
      <dsp:nvSpPr>
        <dsp:cNvPr id="0" name=""/>
        <dsp:cNvSpPr/>
      </dsp:nvSpPr>
      <dsp:spPr>
        <a:xfrm>
          <a:off x="2395805" y="507529"/>
          <a:ext cx="3471215" cy="3471215"/>
        </a:xfrm>
        <a:prstGeom prst="blockArc">
          <a:avLst>
            <a:gd name="adj1" fmla="val 19800000"/>
            <a:gd name="adj2" fmla="val 1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EDA67A-FB47-4E96-8931-479F53388A19}">
      <dsp:nvSpPr>
        <dsp:cNvPr id="0" name=""/>
        <dsp:cNvSpPr/>
      </dsp:nvSpPr>
      <dsp:spPr>
        <a:xfrm>
          <a:off x="2395805" y="507529"/>
          <a:ext cx="3471215" cy="3471215"/>
        </a:xfrm>
        <a:prstGeom prst="blockArc">
          <a:avLst>
            <a:gd name="adj1" fmla="val 16200000"/>
            <a:gd name="adj2" fmla="val 19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16CF37-D8D2-4742-A968-26B4A323D0B2}">
      <dsp:nvSpPr>
        <dsp:cNvPr id="0" name=""/>
        <dsp:cNvSpPr/>
      </dsp:nvSpPr>
      <dsp:spPr>
        <a:xfrm>
          <a:off x="3552826" y="1666873"/>
          <a:ext cx="1157174" cy="1152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22290" y="1835657"/>
        <a:ext cx="818246" cy="814959"/>
      </dsp:txXfrm>
    </dsp:sp>
    <dsp:sp modelId="{917501A5-389F-4A43-AB9E-DD4474F7CF01}">
      <dsp:nvSpPr>
        <dsp:cNvPr id="0" name=""/>
        <dsp:cNvSpPr/>
      </dsp:nvSpPr>
      <dsp:spPr>
        <a:xfrm>
          <a:off x="3585635" y="1047"/>
          <a:ext cx="1091556" cy="10915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  <a:ea typeface="+mn-ea"/>
              <a:cs typeface="+mn-cs"/>
            </a:rPr>
            <a:t>Decisions</a:t>
          </a:r>
          <a:br>
            <a:rPr lang="en-US" sz="1200" kern="1200" dirty="0">
              <a:latin typeface="Calibri"/>
              <a:ea typeface="+mn-ea"/>
              <a:cs typeface="+mn-cs"/>
            </a:rPr>
          </a:br>
          <a:r>
            <a:rPr lang="en-US" sz="1200" kern="1200" dirty="0">
              <a:latin typeface="Calibri"/>
              <a:ea typeface="+mn-ea"/>
              <a:cs typeface="+mn-cs"/>
            </a:rPr>
            <a:t>“Council Conclusion”</a:t>
          </a:r>
        </a:p>
      </dsp:txBody>
      <dsp:txXfrm>
        <a:off x="3745490" y="160902"/>
        <a:ext cx="771846" cy="771846"/>
      </dsp:txXfrm>
    </dsp:sp>
    <dsp:sp modelId="{58D08080-C0E5-4604-A13A-9046B4FED2BB}">
      <dsp:nvSpPr>
        <dsp:cNvPr id="0" name=""/>
        <dsp:cNvSpPr/>
      </dsp:nvSpPr>
      <dsp:spPr>
        <a:xfrm>
          <a:off x="5054684" y="849203"/>
          <a:ext cx="1091556" cy="10915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Calibri"/>
              <a:ea typeface="+mn-ea"/>
              <a:cs typeface="+mn-cs"/>
            </a:rPr>
            <a:t>EU Council</a:t>
          </a:r>
          <a:endParaRPr lang="en-US" sz="1200" kern="1200" dirty="0">
            <a:latin typeface="Calibri"/>
            <a:ea typeface="+mn-ea"/>
            <a:cs typeface="+mn-cs"/>
          </a:endParaRPr>
        </a:p>
      </dsp:txBody>
      <dsp:txXfrm>
        <a:off x="5214539" y="1009058"/>
        <a:ext cx="771846" cy="771846"/>
      </dsp:txXfrm>
    </dsp:sp>
    <dsp:sp modelId="{BA920FCD-98CA-4DFB-B5D2-D4A77C1811FE}">
      <dsp:nvSpPr>
        <dsp:cNvPr id="0" name=""/>
        <dsp:cNvSpPr/>
      </dsp:nvSpPr>
      <dsp:spPr>
        <a:xfrm>
          <a:off x="5054684" y="2545514"/>
          <a:ext cx="1091556" cy="10915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>
              <a:latin typeface="Calibri"/>
              <a:ea typeface="+mn-ea"/>
              <a:cs typeface="+mn-cs"/>
            </a:rPr>
            <a:t>Policies strategies</a:t>
          </a:r>
          <a:endParaRPr lang="en-US" sz="1300" kern="1200" dirty="0">
            <a:latin typeface="Calibri"/>
            <a:ea typeface="+mn-ea"/>
            <a:cs typeface="+mn-cs"/>
          </a:endParaRPr>
        </a:p>
      </dsp:txBody>
      <dsp:txXfrm>
        <a:off x="5214539" y="2705369"/>
        <a:ext cx="771846" cy="771846"/>
      </dsp:txXfrm>
    </dsp:sp>
    <dsp:sp modelId="{51427109-CB7C-494D-B2F3-AE2F5E8E2687}">
      <dsp:nvSpPr>
        <dsp:cNvPr id="0" name=""/>
        <dsp:cNvSpPr/>
      </dsp:nvSpPr>
      <dsp:spPr>
        <a:xfrm>
          <a:off x="3524246" y="3393670"/>
          <a:ext cx="1214334" cy="10915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Calibri"/>
              <a:ea typeface="+mn-ea"/>
              <a:cs typeface="+mn-cs"/>
            </a:rPr>
            <a:t>Financial Commitment</a:t>
          </a:r>
          <a:endParaRPr lang="en-US" sz="1200" kern="1200" dirty="0">
            <a:latin typeface="Calibri"/>
            <a:ea typeface="+mn-ea"/>
            <a:cs typeface="+mn-cs"/>
          </a:endParaRPr>
        </a:p>
      </dsp:txBody>
      <dsp:txXfrm>
        <a:off x="3702081" y="3553525"/>
        <a:ext cx="858664" cy="771846"/>
      </dsp:txXfrm>
    </dsp:sp>
    <dsp:sp modelId="{359E6ABF-8501-4E49-B1D4-9CB9E7F86044}">
      <dsp:nvSpPr>
        <dsp:cNvPr id="0" name=""/>
        <dsp:cNvSpPr/>
      </dsp:nvSpPr>
      <dsp:spPr>
        <a:xfrm>
          <a:off x="2116586" y="2545514"/>
          <a:ext cx="1091556" cy="10915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Calibri"/>
              <a:ea typeface="+mn-ea"/>
              <a:cs typeface="+mn-cs"/>
            </a:rPr>
            <a:t>Financial </a:t>
          </a:r>
          <a:r>
            <a:rPr lang="de-DE" sz="1200" kern="1200" dirty="0" err="1">
              <a:latin typeface="Calibri"/>
              <a:ea typeface="+mn-ea"/>
              <a:cs typeface="+mn-cs"/>
            </a:rPr>
            <a:t>flows</a:t>
          </a:r>
          <a:r>
            <a:rPr lang="de-DE" sz="1200" kern="1200" dirty="0">
              <a:latin typeface="Calibri"/>
              <a:ea typeface="+mn-ea"/>
              <a:cs typeface="+mn-cs"/>
            </a:rPr>
            <a:t> (</a:t>
          </a:r>
          <a:r>
            <a:rPr lang="de-DE" sz="1200" kern="1200" dirty="0" err="1">
              <a:latin typeface="Calibri"/>
              <a:ea typeface="+mn-ea"/>
              <a:cs typeface="+mn-cs"/>
            </a:rPr>
            <a:t>projects</a:t>
          </a:r>
          <a:r>
            <a:rPr lang="de-DE" sz="1200" kern="1200" dirty="0">
              <a:latin typeface="Calibri"/>
              <a:ea typeface="+mn-ea"/>
              <a:cs typeface="+mn-cs"/>
            </a:rPr>
            <a:t>)</a:t>
          </a:r>
          <a:endParaRPr lang="en-US" sz="1200" kern="1200" dirty="0">
            <a:latin typeface="Calibri"/>
            <a:ea typeface="+mn-ea"/>
            <a:cs typeface="+mn-cs"/>
          </a:endParaRPr>
        </a:p>
      </dsp:txBody>
      <dsp:txXfrm>
        <a:off x="2276441" y="2705369"/>
        <a:ext cx="771846" cy="771846"/>
      </dsp:txXfrm>
    </dsp:sp>
    <dsp:sp modelId="{6E419010-C25E-4A19-8C47-7D5E96E5F087}">
      <dsp:nvSpPr>
        <dsp:cNvPr id="0" name=""/>
        <dsp:cNvSpPr/>
      </dsp:nvSpPr>
      <dsp:spPr>
        <a:xfrm>
          <a:off x="2116586" y="849203"/>
          <a:ext cx="1091556" cy="10915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Calibri"/>
              <a:ea typeface="+mn-ea"/>
              <a:cs typeface="+mn-cs"/>
            </a:rPr>
            <a:t>EU Council</a:t>
          </a:r>
          <a:endParaRPr lang="en-US" sz="1200" kern="1200" dirty="0">
            <a:latin typeface="Calibri"/>
            <a:ea typeface="+mn-ea"/>
            <a:cs typeface="+mn-cs"/>
          </a:endParaRPr>
        </a:p>
      </dsp:txBody>
      <dsp:txXfrm>
        <a:off x="2276441" y="1009058"/>
        <a:ext cx="771846" cy="77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4B87D9B-614B-44B7-84F7-35AF9950F697}" type="datetime1">
              <a:rPr lang="en-US" altLang="en-US"/>
              <a:pPr/>
              <a:t>6/17/18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EBD1BD7-B7B7-4246-8DDD-7C52D9A61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006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FCE2E5A-2FCC-4938-891E-FA4FA1864236}" type="datetime1">
              <a:rPr lang="en-US" altLang="en-US"/>
              <a:pPr/>
              <a:t>6/17/18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17EBD31-6C61-4C42-A23F-7796CC54A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242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BD31-6C61-4C42-A23F-7796CC54A3F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40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BD31-6C61-4C42-A23F-7796CC54A3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51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NCLogoPrimary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24" y="352425"/>
            <a:ext cx="1595001" cy="4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77" y="262357"/>
            <a:ext cx="6847760" cy="701539"/>
          </a:xfrm>
        </p:spPr>
        <p:txBody>
          <a:bodyPr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75" y="963896"/>
            <a:ext cx="6847761" cy="789140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Font typeface="Times" pitchFamily="-96" charset="0"/>
              <a:buNone/>
              <a:def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944214"/>
            <a:ext cx="9144000" cy="3200400"/>
          </a:xfrm>
          <a:noFill/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4494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4114800" cy="325755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028700"/>
            <a:ext cx="3886200" cy="325755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6E3CEB-6185-4EC0-A04D-A8B9FB65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155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5486400" cy="325755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028700"/>
            <a:ext cx="2514600" cy="154305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2743200"/>
            <a:ext cx="2514600" cy="154305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00954-B80F-4EBC-BA80-8838832CD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1030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5486400" cy="325755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028700"/>
            <a:ext cx="2514600" cy="154305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2743200"/>
            <a:ext cx="2514600" cy="154305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1D8D-A75D-4EA4-B261-23C5A39FA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8804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4005072" cy="325755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028700"/>
            <a:ext cx="4005072" cy="325755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7EA504-27D5-4852-9EB3-7C31DE050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682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4005072" cy="325755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028700"/>
            <a:ext cx="4005072" cy="325755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3E601E-3C34-46A5-88DD-C2D304ECD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91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4005072" cy="325755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028700"/>
            <a:ext cx="4005072" cy="325755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1CEB5-C5AA-4EFC-9872-C3AF8BB5F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877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1532CD-E497-4E01-A500-2A7466F76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2631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25755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443483-D3D2-4B1E-B47B-C94B2AC2C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8333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4114800" cy="325755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028700"/>
            <a:ext cx="3886200" cy="325755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CAB56-E6E6-4FD2-B930-7FBB7478B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3236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5486400" cy="325755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028700"/>
            <a:ext cx="2514600" cy="154305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2743200"/>
            <a:ext cx="2514600" cy="154305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2D90D-2E16-429D-AF08-94E86FD24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647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028699"/>
            <a:ext cx="8229600" cy="325755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197F79-758D-43AF-9084-C77B0A2C1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8428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964406"/>
            <a:ext cx="8229600" cy="338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A4AC0C1-4B9B-477A-9A80-4AA34387B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9560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25755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35E7BF-6B1F-49FC-A64A-DDE464031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3634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25755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74906-A7AA-455E-B518-E06FBC8B0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3203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4114800" cy="325755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028700"/>
            <a:ext cx="3886200" cy="325755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923B0E-2EF0-487A-8146-56090FB27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7309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7825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200" y="449262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DFC479-58CD-4D4D-B99B-915717C724F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TNCLogoPrimary_RGB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4591050"/>
            <a:ext cx="8905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kern="1200" dirty="0">
          <a:solidFill>
            <a:srgbClr val="595959"/>
          </a:solidFill>
          <a:latin typeface="Georgia"/>
          <a:ea typeface="MS PGothic" pitchFamily="34" charset="-128"/>
          <a:cs typeface="Georgi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MS PGothic" pitchFamily="34" charset="-128"/>
          <a:cs typeface="Georg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MS PGothic" pitchFamily="34" charset="-128"/>
          <a:cs typeface="Georg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MS PGothic" pitchFamily="34" charset="-128"/>
          <a:cs typeface="Georg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MS PGothic" pitchFamily="34" charset="-128"/>
          <a:cs typeface="Georgi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defRPr lang="en-US" sz="2400" kern="1200" dirty="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460375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687388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kern="1200" dirty="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922338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3665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kern="1200" dirty="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ctrTitle"/>
          </p:nvPr>
        </p:nvSpPr>
        <p:spPr>
          <a:xfrm>
            <a:off x="0" y="238124"/>
            <a:ext cx="7639050" cy="1285875"/>
          </a:xfrm>
        </p:spPr>
        <p:txBody>
          <a:bodyPr/>
          <a:lstStyle/>
          <a:p>
            <a:r>
              <a:rPr lang="en-US" altLang="en-US" sz="3200" dirty="0">
                <a:latin typeface="Arial" pitchFamily="34" charset="0"/>
                <a:cs typeface="Arial" pitchFamily="34" charset="0"/>
              </a:rPr>
              <a:t>Lobbying the EU</a:t>
            </a:r>
            <a:br>
              <a:rPr lang="en-US" altLang="en-US" sz="3200" dirty="0">
                <a:latin typeface="Arial" pitchFamily="34" charset="0"/>
                <a:cs typeface="Arial" pitchFamily="34" charset="0"/>
              </a:rPr>
            </a:br>
            <a:r>
              <a:rPr lang="en-US" altLang="en-US" sz="3200" dirty="0">
                <a:latin typeface="Arial" pitchFamily="34" charset="0"/>
                <a:cs typeface="Arial" pitchFamily="34" charset="0"/>
              </a:rPr>
              <a:t> - strategy options</a:t>
            </a:r>
            <a:endParaRPr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 rot="-5400000">
            <a:off x="8572500" y="4554538"/>
            <a:ext cx="825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>
                <a:latin typeface="Arial" pitchFamily="34" charset="0"/>
                <a:cs typeface="Arial" pitchFamily="34" charset="0"/>
              </a:rPr>
              <a:t>© NICK HALL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9863" y="4784709"/>
            <a:ext cx="777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Andras Krolopp, TNC Senior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Adviser</a:t>
            </a:r>
            <a:r>
              <a:rPr lang="de-DE" dirty="0"/>
              <a:t>, Mai 2016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31735" b="32414"/>
          <a:stretch/>
        </p:blipFill>
        <p:spPr>
          <a:xfrm>
            <a:off x="-22245" y="2266950"/>
            <a:ext cx="9166245" cy="287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8467725" cy="514350"/>
          </a:xfrm>
        </p:spPr>
        <p:txBody>
          <a:bodyPr/>
          <a:lstStyle/>
          <a:p>
            <a:r>
              <a:rPr lang="de-DE" dirty="0" err="1">
                <a:solidFill>
                  <a:schemeClr val="bg2"/>
                </a:solidFill>
              </a:rPr>
              <a:t>Structure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of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the</a:t>
            </a:r>
            <a:r>
              <a:rPr lang="de-DE" dirty="0">
                <a:solidFill>
                  <a:schemeClr val="bg2"/>
                </a:solidFill>
              </a:rPr>
              <a:t> EU – </a:t>
            </a:r>
            <a:r>
              <a:rPr lang="de-DE" dirty="0" err="1">
                <a:solidFill>
                  <a:schemeClr val="bg2"/>
                </a:solidFill>
              </a:rPr>
              <a:t>the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decision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making</a:t>
            </a:r>
            <a:r>
              <a:rPr lang="de-DE" dirty="0">
                <a:solidFill>
                  <a:schemeClr val="bg2"/>
                </a:solidFill>
              </a:rPr>
              <a:t> „Holy </a:t>
            </a:r>
            <a:r>
              <a:rPr lang="de-DE" dirty="0" err="1">
                <a:solidFill>
                  <a:schemeClr val="bg2"/>
                </a:solidFill>
              </a:rPr>
              <a:t>Trinity</a:t>
            </a:r>
            <a:r>
              <a:rPr lang="de-DE" dirty="0">
                <a:solidFill>
                  <a:schemeClr val="bg2"/>
                </a:solidFill>
              </a:rPr>
              <a:t>“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3483-D3D2-4B1E-B47B-C94B2AC2C69A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100" name="Picture 4" descr="http://image.slidesharecdn.com/counciloftheeuropeanunion-141114042728-conversion-gate01/95/council-of-the-european-union-14-638.jpg?cb=14159395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" r="4067" b="1"/>
          <a:stretch/>
        </p:blipFill>
        <p:spPr bwMode="auto">
          <a:xfrm>
            <a:off x="1366949" y="1054493"/>
            <a:ext cx="5892800" cy="39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081" y="1963486"/>
            <a:ext cx="201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TNC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7438" y="235799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20910756">
            <a:off x="1199049" y="1737059"/>
            <a:ext cx="2542010" cy="77550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4413" y="1194120"/>
            <a:ext cx="1293113" cy="3890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951931">
            <a:off x="1725330" y="2849576"/>
            <a:ext cx="4436369" cy="775504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2379040">
            <a:off x="681500" y="2837594"/>
            <a:ext cx="1561675" cy="77550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048" y="1446268"/>
            <a:ext cx="715654" cy="614427"/>
          </a:xfrm>
          <a:prstGeom prst="rect">
            <a:avLst/>
          </a:prstGeom>
        </p:spPr>
      </p:pic>
      <p:pic>
        <p:nvPicPr>
          <p:cNvPr id="12" name="Picture 11" descr="Delusion: As the eurozone nears collapse, the European Parliament in Brussels (pictured) is embarking on a plan to build a House of European His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96" y="3810001"/>
            <a:ext cx="766882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televic-conference.com/cms_files/N-901-Foto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38" y="3883496"/>
            <a:ext cx="895288" cy="6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743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8467725" cy="514350"/>
          </a:xfrm>
        </p:spPr>
        <p:txBody>
          <a:bodyPr/>
          <a:lstStyle/>
          <a:p>
            <a:r>
              <a:rPr lang="de-DE" dirty="0" err="1">
                <a:solidFill>
                  <a:schemeClr val="bg2"/>
                </a:solidFill>
              </a:rPr>
              <a:t>Structure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of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the</a:t>
            </a:r>
            <a:r>
              <a:rPr lang="de-DE" dirty="0">
                <a:solidFill>
                  <a:schemeClr val="bg2"/>
                </a:solidFill>
              </a:rPr>
              <a:t> EU – </a:t>
            </a:r>
            <a:r>
              <a:rPr lang="de-DE" dirty="0" err="1">
                <a:solidFill>
                  <a:schemeClr val="bg2"/>
                </a:solidFill>
              </a:rPr>
              <a:t>the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decision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making</a:t>
            </a:r>
            <a:r>
              <a:rPr lang="de-DE" dirty="0">
                <a:solidFill>
                  <a:schemeClr val="bg2"/>
                </a:solidFill>
              </a:rPr>
              <a:t> „</a:t>
            </a:r>
            <a:r>
              <a:rPr lang="de-DE" dirty="0" err="1">
                <a:solidFill>
                  <a:schemeClr val="bg2"/>
                </a:solidFill>
              </a:rPr>
              <a:t>holy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trinity</a:t>
            </a:r>
            <a:r>
              <a:rPr lang="de-DE" dirty="0">
                <a:solidFill>
                  <a:schemeClr val="bg2"/>
                </a:solidFill>
              </a:rPr>
              <a:t>“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3483-D3D2-4B1E-B47B-C94B2AC2C69A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4098" name="Picture 2" descr="https://upload.wikimedia.org/wikipedia/commons/thumb/a/ac/Political_System_of_the_European_Union.svg/721px-Political_System_of_the_European_Un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57250"/>
            <a:ext cx="6629400" cy="422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699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375768719"/>
              </p:ext>
            </p:extLst>
          </p:nvPr>
        </p:nvGraphicFramePr>
        <p:xfrm>
          <a:off x="233472" y="457200"/>
          <a:ext cx="826282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Curved Right Arrow 41"/>
          <p:cNvSpPr/>
          <p:nvPr/>
        </p:nvSpPr>
        <p:spPr bwMode="auto">
          <a:xfrm rot="2879163">
            <a:off x="1693509" y="-161406"/>
            <a:ext cx="1077777" cy="3397699"/>
          </a:xfrm>
          <a:prstGeom prst="curvedRightArrow">
            <a:avLst>
              <a:gd name="adj1" fmla="val 45329"/>
              <a:gd name="adj2" fmla="val 50000"/>
              <a:gd name="adj3" fmla="val 25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4" name="Curved Right Arrow 43"/>
          <p:cNvSpPr/>
          <p:nvPr/>
        </p:nvSpPr>
        <p:spPr bwMode="auto">
          <a:xfrm rot="14298082">
            <a:off x="2796652" y="1048146"/>
            <a:ext cx="1409453" cy="4101570"/>
          </a:xfrm>
          <a:prstGeom prst="curvedRightArrow">
            <a:avLst>
              <a:gd name="adj1" fmla="val 45329"/>
              <a:gd name="adj2" fmla="val 50000"/>
              <a:gd name="adj3" fmla="val 25000"/>
            </a:avLst>
          </a:prstGeom>
          <a:solidFill>
            <a:srgbClr val="FFC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92" y="-16652"/>
            <a:ext cx="8467725" cy="472647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„</a:t>
            </a:r>
            <a:r>
              <a:rPr lang="de-DE" dirty="0" err="1">
                <a:solidFill>
                  <a:schemeClr val="bg2"/>
                </a:solidFill>
              </a:rPr>
              <a:t>Where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are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the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needles</a:t>
            </a:r>
            <a:r>
              <a:rPr lang="de-DE" dirty="0">
                <a:solidFill>
                  <a:schemeClr val="bg2"/>
                </a:solidFill>
              </a:rPr>
              <a:t> on </a:t>
            </a:r>
            <a:r>
              <a:rPr lang="de-DE" dirty="0" err="1">
                <a:solidFill>
                  <a:schemeClr val="bg2"/>
                </a:solidFill>
              </a:rPr>
              <a:t>policy</a:t>
            </a:r>
            <a:r>
              <a:rPr lang="de-DE" dirty="0">
                <a:solidFill>
                  <a:schemeClr val="bg2"/>
                </a:solidFill>
              </a:rPr>
              <a:t>?“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3483-D3D2-4B1E-B47B-C94B2AC2C69A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081" y="1963486"/>
            <a:ext cx="201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TNC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233472" y="744134"/>
            <a:ext cx="1438275" cy="67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Member</a:t>
            </a:r>
            <a:r>
              <a:rPr kumimoji="0" lang="de-DE" sz="1400" b="0" i="0" u="none" strike="noStrike" cap="none" normalizeH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     States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219505" y="138007"/>
            <a:ext cx="1438275" cy="67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Member</a:t>
            </a:r>
            <a:r>
              <a:rPr kumimoji="0" lang="de-DE" sz="1400" b="0" i="0" u="none" strike="noStrike" cap="none" normalizeH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     States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362816" y="2203739"/>
            <a:ext cx="1604029" cy="67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European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Parliament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524834">
            <a:off x="1663719" y="1257472"/>
            <a:ext cx="678359" cy="3008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6547778">
            <a:off x="6723285" y="1783781"/>
            <a:ext cx="342899" cy="8858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510525" y="3436746"/>
            <a:ext cx="850986" cy="33019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NGOs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5400000">
            <a:off x="6728641" y="3175954"/>
            <a:ext cx="342899" cy="88582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870221">
            <a:off x="8127128" y="4024320"/>
            <a:ext cx="539549" cy="46639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10800000">
            <a:off x="1435218" y="3124892"/>
            <a:ext cx="802225" cy="28522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72589">
            <a:off x="8023268" y="1681507"/>
            <a:ext cx="631678" cy="4118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>
                <a:alpha val="47000"/>
              </a:scheme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81083">
            <a:off x="3974298" y="1527536"/>
            <a:ext cx="713294" cy="7011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434247">
            <a:off x="4581166" y="2730463"/>
            <a:ext cx="920576" cy="914479"/>
          </a:xfrm>
          <a:prstGeom prst="rect">
            <a:avLst/>
          </a:prstGeom>
        </p:spPr>
      </p:pic>
      <p:sp>
        <p:nvSpPr>
          <p:cNvPr id="51" name="Right Arrow 50"/>
          <p:cNvSpPr/>
          <p:nvPr/>
        </p:nvSpPr>
        <p:spPr bwMode="auto">
          <a:xfrm rot="7923281">
            <a:off x="1927737" y="4271885"/>
            <a:ext cx="802225" cy="28522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771689">
            <a:off x="440545" y="1188513"/>
            <a:ext cx="694017" cy="9144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506388">
            <a:off x="435269" y="2288585"/>
            <a:ext cx="606562" cy="701101"/>
          </a:xfrm>
          <a:prstGeom prst="rect">
            <a:avLst/>
          </a:prstGeom>
        </p:spPr>
      </p:pic>
      <p:sp>
        <p:nvSpPr>
          <p:cNvPr id="56" name="Down Arrow 55"/>
          <p:cNvSpPr/>
          <p:nvPr/>
        </p:nvSpPr>
        <p:spPr bwMode="auto">
          <a:xfrm rot="3141674">
            <a:off x="6728642" y="795989"/>
            <a:ext cx="342899" cy="8858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851433">
            <a:off x="7915306" y="852109"/>
            <a:ext cx="631678" cy="4118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>
                <a:alpha val="47000"/>
              </a:schemeClr>
            </a:outerShdw>
          </a:effectLst>
        </p:spPr>
      </p:pic>
      <p:sp>
        <p:nvSpPr>
          <p:cNvPr id="32" name="Oval 5">
            <a:extLst>
              <a:ext uri="{FF2B5EF4-FFF2-40B4-BE49-F238E27FC236}">
                <a16:creationId xmlns:a16="http://schemas.microsoft.com/office/drawing/2014/main" id="{63005B49-AA93-444C-B0DE-23ACAA9A7735}"/>
              </a:ext>
            </a:extLst>
          </p:cNvPr>
          <p:cNvSpPr/>
          <p:nvPr/>
        </p:nvSpPr>
        <p:spPr bwMode="auto">
          <a:xfrm>
            <a:off x="-63396" y="3049073"/>
            <a:ext cx="1438275" cy="67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Member</a:t>
            </a:r>
            <a:r>
              <a:rPr kumimoji="0" lang="de-DE" sz="1400" b="0" i="0" u="none" strike="noStrike" cap="none" normalizeH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     States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783BB3AC-8B99-4F2E-9755-4201F65B09B8}"/>
              </a:ext>
            </a:extLst>
          </p:cNvPr>
          <p:cNvSpPr/>
          <p:nvPr/>
        </p:nvSpPr>
        <p:spPr bwMode="auto">
          <a:xfrm>
            <a:off x="8339107" y="1275754"/>
            <a:ext cx="850986" cy="33019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NGOs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C6EE01E1-7BD0-46DE-818E-871C820326DC}"/>
              </a:ext>
            </a:extLst>
          </p:cNvPr>
          <p:cNvSpPr/>
          <p:nvPr/>
        </p:nvSpPr>
        <p:spPr bwMode="auto">
          <a:xfrm>
            <a:off x="1098507" y="4642751"/>
            <a:ext cx="850986" cy="33019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NGOs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D602FF35-1D7A-487C-BC02-0348966BCD93}"/>
              </a:ext>
            </a:extLst>
          </p:cNvPr>
          <p:cNvSpPr/>
          <p:nvPr/>
        </p:nvSpPr>
        <p:spPr bwMode="auto">
          <a:xfrm>
            <a:off x="132104" y="1951443"/>
            <a:ext cx="850986" cy="33019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-96" charset="-128"/>
              </a:rPr>
              <a:t>NGOs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89334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NC_Template_2015_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NC Document" ma:contentTypeID="0x0101001E2DE2EAAA0F468088D5F2FA439424CE0020880A18FB8D814188E086C6CB3FE448" ma:contentTypeVersion="25" ma:contentTypeDescription="" ma:contentTypeScope="" ma:versionID="e2f3978b77919372ed5499df2bd48f5b">
  <xsd:schema xmlns:xsd="http://www.w3.org/2001/XMLSchema" xmlns:xs="http://www.w3.org/2001/XMLSchema" xmlns:p="http://schemas.microsoft.com/office/2006/metadata/properties" xmlns:ns1="http://schemas.microsoft.com/sharepoint/v3" xmlns:ns2="db7d04d3-301e-4b06-a743-f292f20d7fff" xmlns:ns3="c4494a3c-91ab-49f5-ba0f-1c057d14c29e" targetNamespace="http://schemas.microsoft.com/office/2006/metadata/properties" ma:root="true" ma:fieldsID="945150e39ba3c16127a5f7ed84acdea3" ns1:_="" ns2:_="" ns3:_="">
    <xsd:import namespace="http://schemas.microsoft.com/sharepoint/v3"/>
    <xsd:import namespace="db7d04d3-301e-4b06-a743-f292f20d7fff"/>
    <xsd:import namespace="c4494a3c-91ab-49f5-ba0f-1c057d14c29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AverageRating" minOccurs="0"/>
                <xsd:element ref="ns1:RatingCount" minOccurs="0"/>
                <xsd:element ref="ns2:TaxKeywordTaxHTField" minOccurs="0"/>
                <xsd:element ref="ns3:ConservationTermsTaxHTField0" minOccurs="0"/>
                <xsd:element ref="ns3:DepartmentalTermsTaxHTField0" minOccurs="0"/>
                <xsd:element ref="ns3:GeoRegionTermsTaxHTField0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0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1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2" nillable="true" ma:displayName="Number of Likes" ma:internalName="LikesCount">
      <xsd:simpleType>
        <xsd:restriction base="dms:Unknown"/>
      </xsd:simpleType>
    </xsd:element>
    <xsd:element name="LikedBy" ma:index="2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d04d3-301e-4b06-a743-f292f20d7fff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56e28c75-60d6-43f0-b24a-97a6469e9b67}" ma:internalName="TaxCatchAll" ma:showField="CatchAllData" ma:web="db7d04d3-301e-4b06-a743-f292f20d7f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56e28c75-60d6-43f0-b24a-97a6469e9b67}" ma:internalName="TaxCatchAllLabel" ma:readOnly="true" ma:showField="CatchAllDataLabel" ma:web="db7d04d3-301e-4b06-a743-f292f20d7f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c39b357e-b625-4998-8d0a-eab7c6b4564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94a3c-91ab-49f5-ba0f-1c057d14c29e" elementFormDefault="qualified">
    <xsd:import namespace="http://schemas.microsoft.com/office/2006/documentManagement/types"/>
    <xsd:import namespace="http://schemas.microsoft.com/office/infopath/2007/PartnerControls"/>
    <xsd:element name="ConservationTermsTaxHTField0" ma:index="15" nillable="true" ma:taxonomy="true" ma:internalName="ConservationTermsTaxHTField0" ma:taxonomyFieldName="ConservationTerms" ma:displayName="ConservationTerms" ma:readOnly="false" ma:default="" ma:fieldId="{4431dcc4-a11d-44a4-974a-47374ff0abcd}" ma:taxonomyMulti="true" ma:sspId="a543da67-39be-483c-b58d-9e74b2aae47a" ma:termSetId="575a62c4-1b72-4653-8bd2-e7a1d6420c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partmentalTermsTaxHTField0" ma:index="17" nillable="true" ma:taxonomy="true" ma:internalName="DepartmentalTermsTaxHTField0" ma:taxonomyFieldName="DepartmentalTerms" ma:displayName="DepartmentalTerms" ma:readOnly="false" ma:default="" ma:fieldId="{455dc67f-06a2-45a3-b1d9-20f3048c38cb}" ma:taxonomyMulti="true" ma:sspId="a543da67-39be-483c-b58d-9e74b2aae47a" ma:termSetId="da76307b-dea8-479c-a7d7-01c3fdd74cf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eoRegionTermsTaxHTField0" ma:index="19" nillable="true" ma:taxonomy="true" ma:internalName="GeoRegionTermsTaxHTField0" ma:taxonomyFieldName="GeoRegionTerms" ma:displayName="GeoRegionTerms" ma:readOnly="false" ma:default="" ma:fieldId="{c78bd6bc-d07e-4f69-91e7-7d67445ae145}" ma:taxonomyMulti="true" ma:sspId="a543da67-39be-483c-b58d-9e74b2aae47a" ma:termSetId="3d62b304-0de7-47d3-aac3-04ee782ad49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epartmentalTermsTaxHTField0 xmlns="c4494a3c-91ab-49f5-ba0f-1c057d14c29e">
      <Terms xmlns="http://schemas.microsoft.com/office/infopath/2007/PartnerControls"/>
    </DepartmentalTermsTaxHTField0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ConservationTermsTaxHTField0 xmlns="c4494a3c-91ab-49f5-ba0f-1c057d14c29e">
      <Terms xmlns="http://schemas.microsoft.com/office/infopath/2007/PartnerControls"/>
    </ConservationTermsTaxHTField0>
    <TaxCatchAll xmlns="db7d04d3-301e-4b06-a743-f292f20d7fff"/>
    <GeoRegionTermsTaxHTField0 xmlns="c4494a3c-91ab-49f5-ba0f-1c057d14c29e">
      <Terms xmlns="http://schemas.microsoft.com/office/infopath/2007/PartnerControls"/>
    </GeoRegionTermsTaxHTField0>
    <TaxKeywordTaxHTField xmlns="db7d04d3-301e-4b06-a743-f292f20d7fff">
      <Terms xmlns="http://schemas.microsoft.com/office/infopath/2007/PartnerControls"/>
    </TaxKeywordTaxHTField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Assembly>Microsoft.Office.Policy, Version=14.0.0.0, Culture=neutral, PublicKeyToken=71e9bce111e9429c</Assembly>
    <Class>Microsoft.Office.RecordsManagement.Internal.AuditHandler</Class>
    <Data/>
    <Filter/>
  </Receiver>
</spe:Receivers>
</file>

<file path=customXml/itemProps1.xml><?xml version="1.0" encoding="utf-8"?>
<ds:datastoreItem xmlns:ds="http://schemas.openxmlformats.org/officeDocument/2006/customXml" ds:itemID="{E0D7E76D-E7A0-4953-B69C-090DFD021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b7d04d3-301e-4b06-a743-f292f20d7fff"/>
    <ds:schemaRef ds:uri="c4494a3c-91ab-49f5-ba0f-1c057d14c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B60FC2-433F-4D59-9D7D-5EC8A22D876B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4494a3c-91ab-49f5-ba0f-1c057d14c29e"/>
    <ds:schemaRef ds:uri="db7d04d3-301e-4b06-a743-f292f20d7ff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120B0F-F9D0-4C47-859E-17525B285AA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8BB3D7C-DD10-43CE-A89C-AD6C2C60C40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TNC_Template_2015_16x9</Template>
  <TotalTime>6</TotalTime>
  <Words>82</Words>
  <Application>Microsoft Macintosh PowerPoint</Application>
  <PresentationFormat>On-screen Show (16:9)</PresentationFormat>
  <Paragraphs>28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Georgia</vt:lpstr>
      <vt:lpstr>Palatino</vt:lpstr>
      <vt:lpstr>Tahoma</vt:lpstr>
      <vt:lpstr>Times</vt:lpstr>
      <vt:lpstr>TNC_Template_2015_16x9</vt:lpstr>
      <vt:lpstr>Lobbying the EU  - strategy options</vt:lpstr>
      <vt:lpstr>Structure of the EU – the decision making „Holy Trinity“ </vt:lpstr>
      <vt:lpstr>Structure of the EU – the decision making „holy trinity“</vt:lpstr>
      <vt:lpstr>„Where are the needles on policy?“</vt:lpstr>
    </vt:vector>
  </TitlesOfParts>
  <Company>The Nature Conservancy</Company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 Mangagement Update to BMUB/ICI</dc:title>
  <dc:creator>MToledo</dc:creator>
  <cp:lastModifiedBy>Mihela Hladin Wolfe</cp:lastModifiedBy>
  <cp:revision>142</cp:revision>
  <cp:lastPrinted>2015-10-06T10:29:43Z</cp:lastPrinted>
  <dcterms:created xsi:type="dcterms:W3CDTF">2016-05-10T14:26:11Z</dcterms:created>
  <dcterms:modified xsi:type="dcterms:W3CDTF">2018-06-17T07:50:18Z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kesCount">
    <vt:lpwstr/>
  </property>
  <property fmtid="{D5CDD505-2E9C-101B-9397-08002B2CF9AE}" pid="3" name="DepartmentalTermsTaxHTField0">
    <vt:lpwstr/>
  </property>
  <property fmtid="{D5CDD505-2E9C-101B-9397-08002B2CF9AE}" pid="4" name="Ratings">
    <vt:lpwstr/>
  </property>
  <property fmtid="{D5CDD505-2E9C-101B-9397-08002B2CF9AE}" pid="5" name="LikedBy">
    <vt:lpwstr/>
  </property>
  <property fmtid="{D5CDD505-2E9C-101B-9397-08002B2CF9AE}" pid="6" name="ConservationTermsTaxHTField0">
    <vt:lpwstr/>
  </property>
  <property fmtid="{D5CDD505-2E9C-101B-9397-08002B2CF9AE}" pid="7" name="TaxCatchAll">
    <vt:lpwstr/>
  </property>
  <property fmtid="{D5CDD505-2E9C-101B-9397-08002B2CF9AE}" pid="8" name="GeoRegionTermsTaxHTField0">
    <vt:lpwstr/>
  </property>
  <property fmtid="{D5CDD505-2E9C-101B-9397-08002B2CF9AE}" pid="9" name="TaxKeywordTaxHTField">
    <vt:lpwstr/>
  </property>
  <property fmtid="{D5CDD505-2E9C-101B-9397-08002B2CF9AE}" pid="10" name="RatedBy">
    <vt:lpwstr/>
  </property>
</Properties>
</file>